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  <p:sldMasterId id="2147484041" r:id="rId2"/>
    <p:sldMasterId id="2147484192" r:id="rId3"/>
    <p:sldMasterId id="2147484204" r:id="rId4"/>
    <p:sldMasterId id="2147484221" r:id="rId5"/>
  </p:sldMasterIdLst>
  <p:notesMasterIdLst>
    <p:notesMasterId r:id="rId17"/>
  </p:notesMasterIdLst>
  <p:sldIdLst>
    <p:sldId id="283" r:id="rId6"/>
    <p:sldId id="284" r:id="rId7"/>
    <p:sldId id="285" r:id="rId8"/>
    <p:sldId id="286" r:id="rId9"/>
    <p:sldId id="287" r:id="rId10"/>
    <p:sldId id="281" r:id="rId11"/>
    <p:sldId id="289" r:id="rId12"/>
    <p:sldId id="773" r:id="rId13"/>
    <p:sldId id="774" r:id="rId14"/>
    <p:sldId id="775" r:id="rId15"/>
    <p:sldId id="776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87ABD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174" autoAdjust="0"/>
  </p:normalViewPr>
  <p:slideViewPr>
    <p:cSldViewPr snapToGrid="0" showGuides="1">
      <p:cViewPr varScale="1">
        <p:scale>
          <a:sx n="63" d="100"/>
          <a:sy n="63" d="100"/>
        </p:scale>
        <p:origin x="-7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. Sau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endParaRPr dirty="0"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51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172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574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211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877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45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141907"/>
      </p:ext>
    </p:extLst>
  </p:cSld>
  <p:clrMapOvr>
    <a:masterClrMapping/>
  </p:clrMapOvr>
  <p:transition spd="slow" advTm="2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4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29029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065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57481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52041"/>
      </p:ext>
    </p:extLst>
  </p:cSld>
  <p:clrMapOvr>
    <a:masterClrMapping/>
  </p:clrMapOvr>
  <p:transition spd="slow" advTm="2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000417"/>
      </p:ext>
    </p:extLst>
  </p:cSld>
  <p:clrMapOvr>
    <a:masterClrMapping/>
  </p:clrMapOvr>
  <p:transition spd="slow" advTm="2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401" indent="0">
              <a:buNone/>
              <a:defRPr sz="2000" b="1"/>
            </a:lvl2pPr>
            <a:lvl3pPr marL="914226" indent="0">
              <a:buNone/>
              <a:defRPr sz="1801" b="1"/>
            </a:lvl3pPr>
            <a:lvl4pPr marL="1371627" indent="0">
              <a:buNone/>
              <a:defRPr sz="1601" b="1"/>
            </a:lvl4pPr>
            <a:lvl5pPr marL="1829029" indent="0">
              <a:buNone/>
              <a:defRPr sz="1601" b="1"/>
            </a:lvl5pPr>
            <a:lvl6pPr marL="2285854" indent="0">
              <a:buNone/>
              <a:defRPr sz="1601" b="1"/>
            </a:lvl6pPr>
            <a:lvl7pPr marL="2743255" indent="0">
              <a:buNone/>
              <a:defRPr sz="1601" b="1"/>
            </a:lvl7pPr>
            <a:lvl8pPr marL="3200656" indent="0">
              <a:buNone/>
              <a:defRPr sz="1601" b="1"/>
            </a:lvl8pPr>
            <a:lvl9pPr marL="3657481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401" indent="0">
              <a:buNone/>
              <a:defRPr sz="2000" b="1"/>
            </a:lvl2pPr>
            <a:lvl3pPr marL="914226" indent="0">
              <a:buNone/>
              <a:defRPr sz="1801" b="1"/>
            </a:lvl3pPr>
            <a:lvl4pPr marL="1371627" indent="0">
              <a:buNone/>
              <a:defRPr sz="1601" b="1"/>
            </a:lvl4pPr>
            <a:lvl5pPr marL="1829029" indent="0">
              <a:buNone/>
              <a:defRPr sz="1601" b="1"/>
            </a:lvl5pPr>
            <a:lvl6pPr marL="2285854" indent="0">
              <a:buNone/>
              <a:defRPr sz="1601" b="1"/>
            </a:lvl6pPr>
            <a:lvl7pPr marL="2743255" indent="0">
              <a:buNone/>
              <a:defRPr sz="1601" b="1"/>
            </a:lvl7pPr>
            <a:lvl8pPr marL="3200656" indent="0">
              <a:buNone/>
              <a:defRPr sz="1601" b="1"/>
            </a:lvl8pPr>
            <a:lvl9pPr marL="3657481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19158"/>
      </p:ext>
    </p:extLst>
  </p:cSld>
  <p:clrMapOvr>
    <a:masterClrMapping/>
  </p:clrMapOvr>
  <p:transition spd="slow" advTm="2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770203"/>
      </p:ext>
    </p:extLst>
  </p:cSld>
  <p:clrMapOvr>
    <a:masterClrMapping/>
  </p:clrMapOvr>
  <p:transition spd="slow" advTm="2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879162"/>
      </p:ext>
    </p:extLst>
  </p:cSld>
  <p:clrMapOvr>
    <a:masterClrMapping/>
  </p:clrMapOvr>
  <p:transition spd="slow" advTm="2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8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1"/>
            </a:lvl1pPr>
            <a:lvl2pPr marL="457401" indent="0">
              <a:buNone/>
              <a:defRPr sz="1402"/>
            </a:lvl2pPr>
            <a:lvl3pPr marL="914226" indent="0">
              <a:buNone/>
              <a:defRPr sz="1202"/>
            </a:lvl3pPr>
            <a:lvl4pPr marL="1371627" indent="0">
              <a:buNone/>
              <a:defRPr sz="998"/>
            </a:lvl4pPr>
            <a:lvl5pPr marL="1829029" indent="0">
              <a:buNone/>
              <a:defRPr sz="998"/>
            </a:lvl5pPr>
            <a:lvl6pPr marL="2285854" indent="0">
              <a:buNone/>
              <a:defRPr sz="998"/>
            </a:lvl6pPr>
            <a:lvl7pPr marL="2743255" indent="0">
              <a:buNone/>
              <a:defRPr sz="998"/>
            </a:lvl7pPr>
            <a:lvl8pPr marL="3200656" indent="0">
              <a:buNone/>
              <a:defRPr sz="998"/>
            </a:lvl8pPr>
            <a:lvl9pPr marL="3657481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822111"/>
      </p:ext>
    </p:extLst>
  </p:cSld>
  <p:clrMapOvr>
    <a:masterClrMapping/>
  </p:clrMapOvr>
  <p:transition spd="slow" advTm="2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8"/>
            </a:lvl1pPr>
            <a:lvl2pPr marL="457401" indent="0">
              <a:buNone/>
              <a:defRPr sz="2799"/>
            </a:lvl2pPr>
            <a:lvl3pPr marL="914226" indent="0">
              <a:buNone/>
              <a:defRPr sz="2400"/>
            </a:lvl3pPr>
            <a:lvl4pPr marL="1371627" indent="0">
              <a:buNone/>
              <a:defRPr sz="2000"/>
            </a:lvl4pPr>
            <a:lvl5pPr marL="1829029" indent="0">
              <a:buNone/>
              <a:defRPr sz="2000"/>
            </a:lvl5pPr>
            <a:lvl6pPr marL="2285854" indent="0">
              <a:buNone/>
              <a:defRPr sz="2000"/>
            </a:lvl6pPr>
            <a:lvl7pPr marL="2743255" indent="0">
              <a:buNone/>
              <a:defRPr sz="2000"/>
            </a:lvl7pPr>
            <a:lvl8pPr marL="3200656" indent="0">
              <a:buNone/>
              <a:defRPr sz="2000"/>
            </a:lvl8pPr>
            <a:lvl9pPr marL="3657481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1"/>
            </a:lvl1pPr>
            <a:lvl2pPr marL="457401" indent="0">
              <a:buNone/>
              <a:defRPr sz="1402"/>
            </a:lvl2pPr>
            <a:lvl3pPr marL="914226" indent="0">
              <a:buNone/>
              <a:defRPr sz="1202"/>
            </a:lvl3pPr>
            <a:lvl4pPr marL="1371627" indent="0">
              <a:buNone/>
              <a:defRPr sz="998"/>
            </a:lvl4pPr>
            <a:lvl5pPr marL="1829029" indent="0">
              <a:buNone/>
              <a:defRPr sz="998"/>
            </a:lvl5pPr>
            <a:lvl6pPr marL="2285854" indent="0">
              <a:buNone/>
              <a:defRPr sz="998"/>
            </a:lvl6pPr>
            <a:lvl7pPr marL="2743255" indent="0">
              <a:buNone/>
              <a:defRPr sz="998"/>
            </a:lvl7pPr>
            <a:lvl8pPr marL="3200656" indent="0">
              <a:buNone/>
              <a:defRPr sz="998"/>
            </a:lvl8pPr>
            <a:lvl9pPr marL="3657481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071964"/>
      </p:ext>
    </p:extLst>
  </p:cSld>
  <p:clrMapOvr>
    <a:masterClrMapping/>
  </p:clrMapOvr>
  <p:transition spd="slow" advTm="2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05083"/>
      </p:ext>
    </p:extLst>
  </p:cSld>
  <p:clrMapOvr>
    <a:masterClrMapping/>
  </p:clrMapOvr>
  <p:transition spd="slow" advTm="2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266391"/>
      </p:ext>
    </p:extLst>
  </p:cSld>
  <p:clrMapOvr>
    <a:masterClrMapping/>
  </p:clrMapOvr>
  <p:transition spd="slow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55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70D826F-2441-41E8-BB31-6C8A567FA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90F5413-5366-484C-A942-69C1AEEA0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2D16F27-BBE4-48DE-BE85-9C93A6E4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DCAEA5F-453C-4EF0-92D2-4DC0B9DE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A6D9B90-6595-4FAF-BA6C-FA3359F7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42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BF3DF3-91BB-4634-BC76-36D10E65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DB13E71-213B-415A-9A92-9D8F0437A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040139-B6EA-4A3F-A2BB-0DEF9BAA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055A5C6-34EB-4DF8-BD15-EE03A798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AAEF80B-1D66-44DA-A81B-3F71DAAA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934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266AA57-2786-4F31-B896-3EF16B93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1DA1509-C8E4-4139-8A09-A4B0D4C8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2FE629-5596-4D70-974D-E0BEFF2E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F5E6741-A374-4D0C-A2E4-A54EC734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41760A9-17DF-47B2-905B-3AC679E4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049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xmlns="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xmlns="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xmlns="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xmlns="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xmlns="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xmlns="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xmlns="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xmlns="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xmlns="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xmlns="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90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xmlns="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xmlns="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xmlns="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xmlns="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xmlns="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02</a:t>
            </a: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xmlns="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xmlns="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xmlns="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xmlns="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xmlns="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94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xmlns="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xmlns="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xmlns="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xmlns="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xmlns="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03</a:t>
            </a: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xmlns="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xmlns="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xmlns="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xmlns="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xmlns="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08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xmlns="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xmlns="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xmlns="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xmlns="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xmlns="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04</a:t>
            </a: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xmlns="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xmlns="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xmlns="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xmlns="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xmlns="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79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33329E8-EA50-4213-82C8-E89F3902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52B9981-28C9-4754-AD28-8C90A9C91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B34A290-31B2-46C5-8804-91B79263A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24D03D5-D108-47EB-9366-7FC91B247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0F83FDE-724A-4DD2-A759-4DB8ACE91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9B9720E-A7B9-4ACC-8F67-F53D491C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7770828-5FE3-4660-955B-AF0289E9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3759C9A-F6D4-42FB-B944-04BC2B2C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771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D1D08D8-F9AA-4904-82E6-016E069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F928FFC-436B-4AF6-BF2A-95BCE106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295B1FE-D99B-4CED-A81B-05E60D26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33E1690-79F3-491B-954F-7F73DA40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18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63F7642-095E-4504-A073-58E70401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54AAEA44-D3A5-4E8F-8703-9CAB6D08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D55A217-DFD4-4026-ABA1-8FF784D5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5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70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633936-5096-46FF-A0A7-F57DE9A5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8E6E60-E69E-4408-9436-7E7A4958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2F6D711-DECE-4DD2-9832-AD9193D02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54639C2-ED95-401D-8709-02BA5F31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8A9537A-E574-4558-BF39-D0EDEBB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BA50847-16D5-42A1-A623-7C1C916B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640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25A726D-33A9-40F5-AEAE-36E776D5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0A7783AA-3C0A-49E9-BBB0-A1FB9241B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FCD0E8E-7D3C-48E5-8FFA-1AFEE07E6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6C7D2C9-F3BC-4CFB-AE9B-0FA16F89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F27182C-DCA3-499A-BD51-9A0FC1E8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7A64646-502A-47F7-8F76-7052EEEC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445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3274D61-475E-4CFE-A581-0485B23D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3A706FF-86ED-4D10-9899-A06249F4E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C4079B8-65BF-4012-BDC7-A30CB0ED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D92D12B-208F-4477-B46D-690D8404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37BE741-EF5A-4330-8B56-56E49492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325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E21AD03-8B4F-4313-8AD2-2B471828C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CF2528E-B591-404C-BBE1-0943602E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ED88BC0-1278-43DC-ADE2-BA26E2AA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1EDECDA-C94F-4603-A62C-4029CCBF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24A192B-63C7-403F-8728-6E377B89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445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809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05A72DA-0E20-422D-A31C-8A5CB2E03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-1" r="52375" b="844"/>
          <a:stretch/>
        </p:blipFill>
        <p:spPr>
          <a:xfrm>
            <a:off x="9572424" y="19595"/>
            <a:ext cx="5492671" cy="6818810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图片包含 室内, 户外艺术系列, 笔记本电脑, 屏幕&#10;&#10;已生成极高可信度的说明">
            <a:extLst>
              <a:ext uri="{FF2B5EF4-FFF2-40B4-BE49-F238E27FC236}">
                <a16:creationId xmlns:a16="http://schemas.microsoft.com/office/drawing/2014/main" xmlns="" id="{31AC3A60-9A03-4C18-BBEC-248F4594C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21000" r="62718" b="47909"/>
          <a:stretch/>
        </p:blipFill>
        <p:spPr>
          <a:xfrm flipH="1">
            <a:off x="-2" y="4869160"/>
            <a:ext cx="2268101" cy="1969245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B926103-678C-493D-B020-1063B3DBF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408" y="-16804"/>
            <a:ext cx="2592288" cy="1484474"/>
          </a:xfrm>
          <a:prstGeom prst="rect">
            <a:avLst/>
          </a:prstGeom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xmlns="" id="{8B2A1291-96D5-44A0-B582-A35DD7F739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5" y="836712"/>
            <a:ext cx="2448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r>
              <a:rPr lang="zh-CN" altLang="en-US" sz="2800" b="1" dirty="0">
                <a:solidFill>
                  <a:srgbClr val="366A97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点击添加标题</a:t>
            </a:r>
            <a:endParaRPr lang="en-US" altLang="zh-CN" sz="2800" b="1" dirty="0">
              <a:solidFill>
                <a:srgbClr val="366A97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0192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265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7487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079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020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942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4549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631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18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5021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9922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104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2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99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xmlns="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110744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59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401" indent="0" algn="ctr">
              <a:buNone/>
              <a:defRPr sz="2000"/>
            </a:lvl2pPr>
            <a:lvl3pPr marL="914226" indent="0" algn="ctr">
              <a:buNone/>
              <a:defRPr sz="1801"/>
            </a:lvl3pPr>
            <a:lvl4pPr marL="1371627" indent="0" algn="ctr">
              <a:buNone/>
              <a:defRPr sz="1601"/>
            </a:lvl4pPr>
            <a:lvl5pPr marL="1829029" indent="0" algn="ctr">
              <a:buNone/>
              <a:defRPr sz="1601"/>
            </a:lvl5pPr>
            <a:lvl6pPr marL="2285854" indent="0" algn="ctr">
              <a:buNone/>
              <a:defRPr sz="1601"/>
            </a:lvl6pPr>
            <a:lvl7pPr marL="2743255" indent="0" algn="ctr">
              <a:buNone/>
              <a:defRPr sz="1601"/>
            </a:lvl7pPr>
            <a:lvl8pPr marL="3200656" indent="0" algn="ctr">
              <a:buNone/>
              <a:defRPr sz="1601"/>
            </a:lvl8pPr>
            <a:lvl9pPr marL="3657481" indent="0" algn="ctr">
              <a:buNone/>
              <a:defRPr sz="1601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705369"/>
      </p:ext>
    </p:extLst>
  </p:cSld>
  <p:clrMapOvr>
    <a:masterClrMapping/>
  </p:clrMapOvr>
  <p:transition spd="slow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23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05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4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ransition spd="slow" advTm="2000">
    <p:push dir="u"/>
  </p:transition>
  <p:txStyles>
    <p:titleStyle>
      <a:lvl1pPr algn="l" defTabSz="91422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701" indent="-228701" algn="l" defTabSz="914226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26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28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4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5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2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401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029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56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A1288C2-4DB6-4C92-8CD2-757AA0ED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24DF659-7556-44E6-B714-CEE8996C7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FDEBE3A-9AE4-4521-9237-C8E721E32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BDF78C2-8230-4221-A6A9-C20F8CBCB151}" type="datetimeFigureOut">
              <a:rPr lang="zh-CN" altLang="en-US" smtClean="0"/>
              <a:pPr/>
              <a:t>2022/11/27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AE7DE-2D89-439B-9968-A404EB1FC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9FE0FC1-3938-4154-8571-66265A93F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5CFE8C-04CB-4CBE-8347-2D9A6B30A4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xmlns="" id="{ED3C34C3-FA0B-486B-8614-D05B0BF5BB03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500205" y="-49276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xmlns="" val="12640984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7586998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520809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3145308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3645565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6576705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6731147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305044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9882364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868113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41C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54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9B36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C78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D69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ECB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602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1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  <p:sldLayoutId id="2147484218" r:id="rId14"/>
    <p:sldLayoutId id="2147484219" r:id="rId15"/>
    <p:sldLayoutId id="214748422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7942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7.xml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microsoft.com/office/2007/relationships/media" Target="../media/media1.mp3"/><Relationship Id="rId16" Type="http://schemas.openxmlformats.org/officeDocument/2006/relationships/slide" Target="slide6.xml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11" Type="http://schemas.openxmlformats.org/officeDocument/2006/relationships/slide" Target="slide5.xml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slide" Target="slide4.xml"/><Relationship Id="rId4" Type="http://schemas.openxmlformats.org/officeDocument/2006/relationships/notesSlide" Target="../notesSlides/notesSlide1.xml"/><Relationship Id="rId9" Type="http://schemas.openxmlformats.org/officeDocument/2006/relationships/slide" Target="slide2.xml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Boat 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378349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>
            <a:hlinkClick r:id="rId8" action="ppaction://hlinksldjump"/>
          </p:cNvPr>
          <p:cNvSpPr/>
          <p:nvPr/>
        </p:nvSpPr>
        <p:spPr>
          <a:xfrm>
            <a:off x="447445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</a:t>
            </a:r>
          </a:p>
        </p:txBody>
      </p:sp>
      <p:pic>
        <p:nvPicPr>
          <p:cNvPr id="33" name="Picture 2" descr="Boat 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105934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>
            <a:hlinkClick r:id="rId9" action="ppaction://hlinksldjump"/>
          </p:cNvPr>
          <p:cNvSpPr/>
          <p:nvPr/>
        </p:nvSpPr>
        <p:spPr>
          <a:xfrm>
            <a:off x="175030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1</a:t>
            </a:r>
          </a:p>
        </p:txBody>
      </p:sp>
      <p:pic>
        <p:nvPicPr>
          <p:cNvPr id="41" name="Picture 2" descr="Boat 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633686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>
            <a:hlinkClick r:id="rId10" action="ppaction://hlinksldjump"/>
          </p:cNvPr>
          <p:cNvSpPr/>
          <p:nvPr/>
        </p:nvSpPr>
        <p:spPr>
          <a:xfrm>
            <a:off x="702782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</a:t>
            </a:r>
          </a:p>
        </p:txBody>
      </p:sp>
      <p:pic>
        <p:nvPicPr>
          <p:cNvPr id="44" name="Picture 2" descr="Boat 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8876141" y="395180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hlinkClick r:id="rId11" action="ppaction://hlinksldjump"/>
          </p:cNvPr>
          <p:cNvSpPr/>
          <p:nvPr/>
        </p:nvSpPr>
        <p:spPr>
          <a:xfrm>
            <a:off x="9567100" y="279417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4</a:t>
            </a: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12">
            <a:alphaModFix/>
          </a:blip>
          <a:srcRect l="9481" t="16910" r="23929" b="18558"/>
          <a:stretch/>
        </p:blipFill>
        <p:spPr>
          <a:xfrm>
            <a:off x="52416" y="73183"/>
            <a:ext cx="2209800" cy="142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0" y="-93611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3783495" y="771854"/>
            <a:ext cx="4533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Thuyền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ra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khơi</a:t>
            </a:r>
            <a:endParaRPr kumimoji="0" lang="en-US" sz="5400" b="1" i="0" u="none" strike="noStrike" kern="0" cap="none" spc="0" normalizeH="0" baseline="0" noProof="0" dirty="0">
              <a:ln w="12700">
                <a:solidFill>
                  <a:srgbClr val="B5E6D9">
                    <a:lumMod val="5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rgbClr val="B5E6D9">
                    <a:lumMod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" name="Google Shape;209;p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3185396" y="5647483"/>
            <a:ext cx="13994822" cy="12525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>
            <a:hlinkClick r:id="rId16" action="ppaction://hlinksldjump"/>
          </p:cNvPr>
          <p:cNvSpPr/>
          <p:nvPr/>
        </p:nvSpPr>
        <p:spPr>
          <a:xfrm>
            <a:off x="10692884" y="216701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HOÀN THÀNH</a:t>
            </a:r>
          </a:p>
        </p:txBody>
      </p:sp>
      <p:pic>
        <p:nvPicPr>
          <p:cNvPr id="5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797174" y="-1578895"/>
            <a:ext cx="609600" cy="609600"/>
          </a:xfrm>
          <a:prstGeom prst="rect">
            <a:avLst/>
          </a:prstGeom>
        </p:spPr>
      </p:pic>
      <p:pic>
        <p:nvPicPr>
          <p:cNvPr id="40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16395" y="-1547425"/>
            <a:ext cx="609600" cy="609600"/>
          </a:xfrm>
          <a:prstGeom prst="rect">
            <a:avLst/>
          </a:prstGeom>
        </p:spPr>
      </p:pic>
      <p:pic>
        <p:nvPicPr>
          <p:cNvPr id="43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56196" y="-1578895"/>
            <a:ext cx="609600" cy="609600"/>
          </a:xfrm>
          <a:prstGeom prst="rect">
            <a:avLst/>
          </a:prstGeom>
        </p:spPr>
      </p:pic>
      <p:pic>
        <p:nvPicPr>
          <p:cNvPr id="46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95472" y="-1547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6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5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69805 3.7037E-6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32096 -4.81481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13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51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94296 3.7037E-6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3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10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51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69805 3.7037E-6 " pathEditMode="relative" rAng="0" ptsTypes="AA">
                                      <p:cBhvr>
                                        <p:cTn id="6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13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351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69805 4.07407E-6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13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32" grpId="0" animBg="1"/>
      <p:bldP spid="34" grpId="0" animBg="1"/>
      <p:bldP spid="42" grpId="0" animBg="1"/>
      <p:bldP spid="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4;p8">
            <a:extLst>
              <a:ext uri="{FF2B5EF4-FFF2-40B4-BE49-F238E27FC236}">
                <a16:creationId xmlns:a16="http://schemas.microsoft.com/office/drawing/2014/main" xmlns="" id="{174131B8-296E-4B16-9EE7-8309E2444BAA}"/>
              </a:ext>
            </a:extLst>
          </p:cNvPr>
          <p:cNvSpPr txBox="1"/>
          <p:nvPr/>
        </p:nvSpPr>
        <p:spPr>
          <a:xfrm>
            <a:off x="1505444" y="1065463"/>
            <a:ext cx="188668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en-US" sz="4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4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0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oogle Shape;685;p8">
            <a:extLst>
              <a:ext uri="{FF2B5EF4-FFF2-40B4-BE49-F238E27FC236}">
                <a16:creationId xmlns:a16="http://schemas.microsoft.com/office/drawing/2014/main" xmlns="" id="{4B87338C-151D-4A8B-9B3F-1FD0BA01B7EA}"/>
              </a:ext>
            </a:extLst>
          </p:cNvPr>
          <p:cNvGrpSpPr/>
          <p:nvPr/>
        </p:nvGrpSpPr>
        <p:grpSpPr>
          <a:xfrm>
            <a:off x="1037000" y="1157796"/>
            <a:ext cx="548640" cy="531408"/>
            <a:chOff x="1022252" y="612106"/>
            <a:chExt cx="548640" cy="531408"/>
          </a:xfrm>
        </p:grpSpPr>
        <p:sp>
          <p:nvSpPr>
            <p:cNvPr id="4" name="Google Shape;686;p8">
              <a:extLst>
                <a:ext uri="{FF2B5EF4-FFF2-40B4-BE49-F238E27FC236}">
                  <a16:creationId xmlns:a16="http://schemas.microsoft.com/office/drawing/2014/main" xmlns="" id="{FCD50E6F-9BF8-48D0-98C1-37F030F61F48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SzPts val="1867"/>
                <a:buFont typeface="Arial"/>
                <a:buNone/>
                <a:defRPr/>
              </a:pPr>
              <a:endParaRPr sz="1867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687;p8">
              <a:extLst>
                <a:ext uri="{FF2B5EF4-FFF2-40B4-BE49-F238E27FC236}">
                  <a16:creationId xmlns:a16="http://schemas.microsoft.com/office/drawing/2014/main" xmlns="" id="{1F70DA9E-15B7-47E7-AF51-2A052C421A1F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SzPts val="2800"/>
                <a:buFont typeface="Arial"/>
                <a:buNone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D810C1-47AF-44C5-B493-2E1F1D6C9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96" y="2161300"/>
            <a:ext cx="9296702" cy="312144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10A2450-5689-4968-8B85-2238545474BB}"/>
              </a:ext>
            </a:extLst>
          </p:cNvPr>
          <p:cNvGrpSpPr/>
          <p:nvPr/>
        </p:nvGrpSpPr>
        <p:grpSpPr>
          <a:xfrm>
            <a:off x="6041494" y="3496788"/>
            <a:ext cx="1886686" cy="1794503"/>
            <a:chOff x="6041494" y="2942552"/>
            <a:chExt cx="1909664" cy="18551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415F936-1FD7-4CC6-98D2-0818E10B7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942552"/>
              <a:ext cx="1855158" cy="1855158"/>
            </a:xfrm>
            <a:prstGeom prst="rect">
              <a:avLst/>
            </a:prstGeom>
          </p:spPr>
        </p:pic>
        <p:sp>
          <p:nvSpPr>
            <p:cNvPr id="9" name="Google Shape;684;p8">
              <a:extLst>
                <a:ext uri="{FF2B5EF4-FFF2-40B4-BE49-F238E27FC236}">
                  <a16:creationId xmlns:a16="http://schemas.microsoft.com/office/drawing/2014/main" xmlns="" id="{B990BCE4-23FD-4911-89A3-CA53E4647A47}"/>
                </a:ext>
              </a:extLst>
            </p:cNvPr>
            <p:cNvSpPr txBox="1"/>
            <p:nvPr/>
          </p:nvSpPr>
          <p:spPr>
            <a:xfrm>
              <a:off x="6041494" y="3516208"/>
              <a:ext cx="1886686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4400" b="1" kern="0" dirty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30</a:t>
              </a:r>
              <a:endParaRPr sz="4400" b="1" kern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A75EF9B-AEAB-40B9-95A9-680D35837536}"/>
              </a:ext>
            </a:extLst>
          </p:cNvPr>
          <p:cNvGrpSpPr/>
          <p:nvPr/>
        </p:nvGrpSpPr>
        <p:grpSpPr>
          <a:xfrm>
            <a:off x="8603964" y="3562473"/>
            <a:ext cx="1886686" cy="1706695"/>
            <a:chOff x="8589216" y="3016783"/>
            <a:chExt cx="1886686" cy="170669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EB488A7-F558-4762-8077-37BACF3E8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211" y="3016783"/>
              <a:ext cx="1706695" cy="1706695"/>
            </a:xfrm>
            <a:prstGeom prst="rect">
              <a:avLst/>
            </a:prstGeom>
          </p:spPr>
        </p:pic>
        <p:sp>
          <p:nvSpPr>
            <p:cNvPr id="12" name="Google Shape;684;p8">
              <a:extLst>
                <a:ext uri="{FF2B5EF4-FFF2-40B4-BE49-F238E27FC236}">
                  <a16:creationId xmlns:a16="http://schemas.microsoft.com/office/drawing/2014/main" xmlns="" id="{93A0C4C9-C2A8-46C1-B6C5-BEBEB5E7CA36}"/>
                </a:ext>
              </a:extLst>
            </p:cNvPr>
            <p:cNvSpPr txBox="1"/>
            <p:nvPr/>
          </p:nvSpPr>
          <p:spPr>
            <a:xfrm>
              <a:off x="8589216" y="3516208"/>
              <a:ext cx="1886686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4400" b="1" kern="0" dirty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  <a:endParaRPr sz="4400" b="1" kern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67ADC3D-BE59-44DB-B501-4CC8CBC970BC}"/>
              </a:ext>
            </a:extLst>
          </p:cNvPr>
          <p:cNvSpPr/>
          <p:nvPr/>
        </p:nvSpPr>
        <p:spPr>
          <a:xfrm>
            <a:off x="830474" y="5373437"/>
            <a:ext cx="34290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055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 "/>
                <a:ea typeface="+mn-ea"/>
                <a:cs typeface="+mn-cs"/>
              </a:rPr>
              <a:t>58 – 20 = 38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40846E7-68B6-49F8-BD04-BADC97742E62}"/>
              </a:ext>
            </a:extLst>
          </p:cNvPr>
          <p:cNvSpPr/>
          <p:nvPr/>
        </p:nvSpPr>
        <p:spPr>
          <a:xfrm>
            <a:off x="4557134" y="5418545"/>
            <a:ext cx="3076419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verta Std CY "/>
              </a:rPr>
              <a:t>38 – 8 = 30</a:t>
            </a:r>
            <a:endParaRPr lang="en-US" sz="4400" dirty="0">
              <a:solidFill>
                <a:srgbClr val="FF0000"/>
              </a:solidFill>
              <a:latin typeface="Averta Std CY 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046DA96-F568-4539-B395-F564704A128F}"/>
              </a:ext>
            </a:extLst>
          </p:cNvPr>
          <p:cNvSpPr/>
          <p:nvPr/>
        </p:nvSpPr>
        <p:spPr>
          <a:xfrm>
            <a:off x="7875767" y="5427091"/>
            <a:ext cx="3343077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verta Std CY "/>
              </a:rPr>
              <a:t>30 – 14 = 16</a:t>
            </a:r>
            <a:endParaRPr lang="en-US" sz="4400" dirty="0">
              <a:solidFill>
                <a:srgbClr val="FF0000"/>
              </a:solidFill>
              <a:latin typeface="Averta Std CY "/>
            </a:endParaRPr>
          </a:p>
        </p:txBody>
      </p:sp>
    </p:spTree>
    <p:extLst>
      <p:ext uri="{BB962C8B-B14F-4D97-AF65-F5344CB8AC3E}">
        <p14:creationId xmlns:p14="http://schemas.microsoft.com/office/powerpoint/2010/main" val="134239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A082D1-F1AC-4702-BBB8-8754CFB39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43" y="-26279"/>
            <a:ext cx="10029568" cy="2944100"/>
          </a:xfrm>
          <a:prstGeom prst="rect">
            <a:avLst/>
          </a:prstGeom>
        </p:spPr>
      </p:pic>
      <p:sp>
        <p:nvSpPr>
          <p:cNvPr id="2" name="Google Shape;684;p8">
            <a:extLst>
              <a:ext uri="{FF2B5EF4-FFF2-40B4-BE49-F238E27FC236}">
                <a16:creationId xmlns:a16="http://schemas.microsoft.com/office/drawing/2014/main" xmlns="" id="{EE445E5B-38D8-43A9-9DA9-11A3B906148A}"/>
              </a:ext>
            </a:extLst>
          </p:cNvPr>
          <p:cNvSpPr txBox="1"/>
          <p:nvPr/>
        </p:nvSpPr>
        <p:spPr>
          <a:xfrm>
            <a:off x="989250" y="269051"/>
            <a:ext cx="424642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en-US" sz="4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4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4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endParaRPr sz="40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oogle Shape;685;p8">
            <a:extLst>
              <a:ext uri="{FF2B5EF4-FFF2-40B4-BE49-F238E27FC236}">
                <a16:creationId xmlns:a16="http://schemas.microsoft.com/office/drawing/2014/main" xmlns="" id="{B5B87F9D-BCFF-4F53-8E24-AFB9EBF68C1C}"/>
              </a:ext>
            </a:extLst>
          </p:cNvPr>
          <p:cNvGrpSpPr/>
          <p:nvPr/>
        </p:nvGrpSpPr>
        <p:grpSpPr>
          <a:xfrm>
            <a:off x="520807" y="361384"/>
            <a:ext cx="548640" cy="531408"/>
            <a:chOff x="1022252" y="612106"/>
            <a:chExt cx="548640" cy="531408"/>
          </a:xfrm>
        </p:grpSpPr>
        <p:sp>
          <p:nvSpPr>
            <p:cNvPr id="4" name="Google Shape;686;p8">
              <a:extLst>
                <a:ext uri="{FF2B5EF4-FFF2-40B4-BE49-F238E27FC236}">
                  <a16:creationId xmlns:a16="http://schemas.microsoft.com/office/drawing/2014/main" xmlns="" id="{103D1B0E-49E9-4F7B-B847-D8236792F93E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SzPts val="1867"/>
                <a:buFont typeface="Arial"/>
                <a:buNone/>
                <a:defRPr/>
              </a:pPr>
              <a:endParaRPr sz="1867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687;p8">
              <a:extLst>
                <a:ext uri="{FF2B5EF4-FFF2-40B4-BE49-F238E27FC236}">
                  <a16:creationId xmlns:a16="http://schemas.microsoft.com/office/drawing/2014/main" xmlns="" id="{65D6B34C-0900-4AFE-B7CD-AA4752A96A2C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SzPts val="2800"/>
                <a:buFont typeface="Arial"/>
                <a:buNone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CF5F3D-1184-4915-889A-010AB9DE7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87" y="3865126"/>
            <a:ext cx="8841469" cy="2902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889294D-E28F-471C-A9A3-51CF2583E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24" y="1202484"/>
            <a:ext cx="3931646" cy="49043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FD6FC35-591B-4AEF-8C21-DF417ED55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4" y="1233619"/>
            <a:ext cx="3881727" cy="484207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DD2BED4-A929-4FF0-96AF-98D135A70209}"/>
              </a:ext>
            </a:extLst>
          </p:cNvPr>
          <p:cNvSpPr/>
          <p:nvPr/>
        </p:nvSpPr>
        <p:spPr>
          <a:xfrm>
            <a:off x="1149643" y="2917821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656E141-3F5B-4B72-BA0C-A4BF17226973}"/>
              </a:ext>
            </a:extLst>
          </p:cNvPr>
          <p:cNvSpPr/>
          <p:nvPr/>
        </p:nvSpPr>
        <p:spPr>
          <a:xfrm>
            <a:off x="2349966" y="2930527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93491BA-0BD2-4BD3-B345-F6E067D3BD20}"/>
              </a:ext>
            </a:extLst>
          </p:cNvPr>
          <p:cNvSpPr/>
          <p:nvPr/>
        </p:nvSpPr>
        <p:spPr>
          <a:xfrm>
            <a:off x="3469670" y="2954168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B286149-2FC4-4E42-82D8-C2BD323982A7}"/>
              </a:ext>
            </a:extLst>
          </p:cNvPr>
          <p:cNvSpPr/>
          <p:nvPr/>
        </p:nvSpPr>
        <p:spPr>
          <a:xfrm>
            <a:off x="1149643" y="3643846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696AA80-647E-479B-AEA3-939E0885EEDC}"/>
              </a:ext>
            </a:extLst>
          </p:cNvPr>
          <p:cNvSpPr/>
          <p:nvPr/>
        </p:nvSpPr>
        <p:spPr>
          <a:xfrm>
            <a:off x="2349966" y="3656552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0096A3A-4D7F-49D6-9579-26B8A253BE08}"/>
              </a:ext>
            </a:extLst>
          </p:cNvPr>
          <p:cNvSpPr/>
          <p:nvPr/>
        </p:nvSpPr>
        <p:spPr>
          <a:xfrm>
            <a:off x="3469670" y="3665445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1BC69A3-95AA-4711-AB54-9BF1310C293A}"/>
              </a:ext>
            </a:extLst>
          </p:cNvPr>
          <p:cNvSpPr/>
          <p:nvPr/>
        </p:nvSpPr>
        <p:spPr>
          <a:xfrm>
            <a:off x="1149643" y="4367883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C3F0A78-C433-442E-86FF-671644999333}"/>
              </a:ext>
            </a:extLst>
          </p:cNvPr>
          <p:cNvSpPr/>
          <p:nvPr/>
        </p:nvSpPr>
        <p:spPr>
          <a:xfrm>
            <a:off x="2349966" y="4380589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2A37A63-0521-4D43-A9FA-1B5E02F03630}"/>
              </a:ext>
            </a:extLst>
          </p:cNvPr>
          <p:cNvSpPr/>
          <p:nvPr/>
        </p:nvSpPr>
        <p:spPr>
          <a:xfrm>
            <a:off x="3469670" y="4389482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2438FAA-508D-47BA-A0AF-FC9BF5096A98}"/>
              </a:ext>
            </a:extLst>
          </p:cNvPr>
          <p:cNvSpPr/>
          <p:nvPr/>
        </p:nvSpPr>
        <p:spPr>
          <a:xfrm>
            <a:off x="1168328" y="5102178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9666FF0-928F-4EC5-B290-E5CEE5DF7ACF}"/>
              </a:ext>
            </a:extLst>
          </p:cNvPr>
          <p:cNvSpPr/>
          <p:nvPr/>
        </p:nvSpPr>
        <p:spPr>
          <a:xfrm>
            <a:off x="2339155" y="5100136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36FAF30-B785-420A-BC92-066EDD6DCF23}"/>
              </a:ext>
            </a:extLst>
          </p:cNvPr>
          <p:cNvSpPr/>
          <p:nvPr/>
        </p:nvSpPr>
        <p:spPr>
          <a:xfrm>
            <a:off x="3473607" y="5109029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E1B7867-A77C-47B3-8267-B557CBF90422}"/>
              </a:ext>
            </a:extLst>
          </p:cNvPr>
          <p:cNvSpPr/>
          <p:nvPr/>
        </p:nvSpPr>
        <p:spPr>
          <a:xfrm>
            <a:off x="8165279" y="2917821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EE09F17-2B0B-4D80-97D8-4FDF36555F0D}"/>
              </a:ext>
            </a:extLst>
          </p:cNvPr>
          <p:cNvSpPr/>
          <p:nvPr/>
        </p:nvSpPr>
        <p:spPr>
          <a:xfrm>
            <a:off x="9350854" y="2930527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90AD7C0-43F4-4B4C-B0FB-6D793007ABA8}"/>
              </a:ext>
            </a:extLst>
          </p:cNvPr>
          <p:cNvSpPr/>
          <p:nvPr/>
        </p:nvSpPr>
        <p:spPr>
          <a:xfrm>
            <a:off x="10485306" y="2939420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5E32C6C-3126-4B47-82F0-81F7092E1BC1}"/>
              </a:ext>
            </a:extLst>
          </p:cNvPr>
          <p:cNvSpPr/>
          <p:nvPr/>
        </p:nvSpPr>
        <p:spPr>
          <a:xfrm>
            <a:off x="8158571" y="3643846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60C34C1-3B5E-49BA-A05F-D994517A196B}"/>
              </a:ext>
            </a:extLst>
          </p:cNvPr>
          <p:cNvSpPr/>
          <p:nvPr/>
        </p:nvSpPr>
        <p:spPr>
          <a:xfrm>
            <a:off x="9344146" y="3656552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FB52488-503E-48F9-9FEF-FB9467A72B64}"/>
              </a:ext>
            </a:extLst>
          </p:cNvPr>
          <p:cNvSpPr/>
          <p:nvPr/>
        </p:nvSpPr>
        <p:spPr>
          <a:xfrm>
            <a:off x="10493346" y="3650697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C7F25BE-2732-4C79-8655-678481AF18B3}"/>
              </a:ext>
            </a:extLst>
          </p:cNvPr>
          <p:cNvSpPr/>
          <p:nvPr/>
        </p:nvSpPr>
        <p:spPr>
          <a:xfrm>
            <a:off x="8150531" y="4388432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F941C43-7BAB-4D55-AF8E-CE2840755488}"/>
              </a:ext>
            </a:extLst>
          </p:cNvPr>
          <p:cNvSpPr/>
          <p:nvPr/>
        </p:nvSpPr>
        <p:spPr>
          <a:xfrm>
            <a:off x="9336106" y="4401138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3B87845-E598-4756-B6CA-023A551555F2}"/>
              </a:ext>
            </a:extLst>
          </p:cNvPr>
          <p:cNvSpPr/>
          <p:nvPr/>
        </p:nvSpPr>
        <p:spPr>
          <a:xfrm>
            <a:off x="10485306" y="4395283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4E80345-F69A-4AF7-B9A1-74EA1A88702E}"/>
              </a:ext>
            </a:extLst>
          </p:cNvPr>
          <p:cNvSpPr/>
          <p:nvPr/>
        </p:nvSpPr>
        <p:spPr>
          <a:xfrm>
            <a:off x="8150531" y="5109029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CF34253-5543-4A17-A7B3-9CAE9057D7DB}"/>
              </a:ext>
            </a:extLst>
          </p:cNvPr>
          <p:cNvSpPr/>
          <p:nvPr/>
        </p:nvSpPr>
        <p:spPr>
          <a:xfrm>
            <a:off x="9336106" y="5121735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094A442-2C93-4549-83FD-CBAEA7E7A429}"/>
              </a:ext>
            </a:extLst>
          </p:cNvPr>
          <p:cNvSpPr/>
          <p:nvPr/>
        </p:nvSpPr>
        <p:spPr>
          <a:xfrm>
            <a:off x="10485306" y="5115880"/>
            <a:ext cx="693905" cy="666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74549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271463" y="5877127"/>
            <a:ext cx="1576692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12" name="Oval 11"/>
          <p:cNvSpPr/>
          <p:nvPr/>
        </p:nvSpPr>
        <p:spPr>
          <a:xfrm>
            <a:off x="1848155" y="3014724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33A274A-64CE-41F0-91E3-C612A681E8D1}"/>
              </a:ext>
            </a:extLst>
          </p:cNvPr>
          <p:cNvSpPr txBox="1"/>
          <p:nvPr/>
        </p:nvSpPr>
        <p:spPr>
          <a:xfrm>
            <a:off x="3417375" y="2858825"/>
            <a:ext cx="4560689" cy="1140349"/>
          </a:xfrm>
          <a:prstGeom prst="rect">
            <a:avLst/>
          </a:prstGeom>
          <a:noFill/>
        </p:spPr>
        <p:txBody>
          <a:bodyPr wrap="square" lIns="123481" tIns="61740" rIns="123481" bIns="61740" rtlCol="0">
            <a:spAutoFit/>
          </a:bodyPr>
          <a:lstStyle/>
          <a:p>
            <a:pPr algn="ctr" defTabSz="1205572"/>
            <a:r>
              <a:rPr lang="en-US" sz="6600" b="1" dirty="0">
                <a:solidFill>
                  <a:srgbClr val="008000"/>
                </a:solidFill>
                <a:latin typeface="Averta Std CY "/>
                <a:cs typeface="Arial" panose="020B0604020202020204" pitchFamily="34" charset="0"/>
              </a:rPr>
              <a:t>27- 9 = 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7136A98-CAE7-4553-B74B-1550E9F067DA}"/>
              </a:ext>
            </a:extLst>
          </p:cNvPr>
          <p:cNvSpPr txBox="1"/>
          <p:nvPr/>
        </p:nvSpPr>
        <p:spPr>
          <a:xfrm>
            <a:off x="6839002" y="2858825"/>
            <a:ext cx="1405346" cy="1140349"/>
          </a:xfrm>
          <a:prstGeom prst="rect">
            <a:avLst/>
          </a:prstGeom>
          <a:solidFill>
            <a:schemeClr val="bg1"/>
          </a:solidFill>
        </p:spPr>
        <p:txBody>
          <a:bodyPr wrap="square" lIns="123481" tIns="61740" rIns="123481" bIns="61740" rtlCol="0">
            <a:spAutoFit/>
          </a:bodyPr>
          <a:lstStyle/>
          <a:p>
            <a:pPr algn="ctr" defTabSz="1205572"/>
            <a:r>
              <a:rPr lang="en-US" sz="6600" b="1" dirty="0">
                <a:solidFill>
                  <a:srgbClr val="FF0000"/>
                </a:solidFill>
                <a:latin typeface="Averta Std CY 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0177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271463" y="5877127"/>
            <a:ext cx="1541839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12" name="Oval 11"/>
          <p:cNvSpPr/>
          <p:nvPr/>
        </p:nvSpPr>
        <p:spPr>
          <a:xfrm>
            <a:off x="2379097" y="2805360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3F23064-D75D-449A-AB17-5B6BB9A95312}"/>
              </a:ext>
            </a:extLst>
          </p:cNvPr>
          <p:cNvSpPr txBox="1"/>
          <p:nvPr/>
        </p:nvSpPr>
        <p:spPr>
          <a:xfrm>
            <a:off x="3815655" y="2649461"/>
            <a:ext cx="4560689" cy="1140349"/>
          </a:xfrm>
          <a:prstGeom prst="rect">
            <a:avLst/>
          </a:prstGeom>
          <a:noFill/>
        </p:spPr>
        <p:txBody>
          <a:bodyPr wrap="square" lIns="123481" tIns="61740" rIns="123481" bIns="61740" rtlCol="0">
            <a:spAutoFit/>
          </a:bodyPr>
          <a:lstStyle/>
          <a:p>
            <a:pPr algn="ctr" defTabSz="1205572"/>
            <a:r>
              <a:rPr lang="en-US" sz="6600" b="1" dirty="0">
                <a:solidFill>
                  <a:srgbClr val="008000"/>
                </a:solidFill>
                <a:latin typeface="Averta Std CY "/>
                <a:cs typeface="Arial" panose="020B0604020202020204" pitchFamily="34" charset="0"/>
              </a:rPr>
              <a:t>27 </a:t>
            </a:r>
            <a:r>
              <a:rPr lang="id-ID" sz="6600" b="1" dirty="0">
                <a:solidFill>
                  <a:srgbClr val="008000"/>
                </a:solidFill>
                <a:latin typeface="Averta Std CY "/>
                <a:cs typeface="Arial" panose="020B0604020202020204" pitchFamily="34" charset="0"/>
              </a:rPr>
              <a:t>–</a:t>
            </a:r>
            <a:r>
              <a:rPr lang="en-US" sz="6600" b="1" dirty="0">
                <a:solidFill>
                  <a:srgbClr val="008000"/>
                </a:solidFill>
                <a:latin typeface="Averta Std CY "/>
                <a:cs typeface="Arial" panose="020B0604020202020204" pitchFamily="34" charset="0"/>
              </a:rPr>
              <a:t> </a:t>
            </a:r>
            <a:r>
              <a:rPr lang="id-ID" sz="6600" b="1" dirty="0">
                <a:solidFill>
                  <a:srgbClr val="008000"/>
                </a:solidFill>
                <a:latin typeface="Averta Std CY "/>
                <a:cs typeface="Arial" panose="020B0604020202020204" pitchFamily="34" charset="0"/>
              </a:rPr>
              <a:t>19</a:t>
            </a:r>
            <a:r>
              <a:rPr lang="en-US" sz="6600" b="1" dirty="0">
                <a:solidFill>
                  <a:srgbClr val="008000"/>
                </a:solidFill>
                <a:latin typeface="Averta Std CY "/>
                <a:cs typeface="Arial" panose="020B0604020202020204" pitchFamily="34" charset="0"/>
              </a:rPr>
              <a:t> = 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F09E19C-4091-4495-90FE-51390A7FCFC3}"/>
              </a:ext>
            </a:extLst>
          </p:cNvPr>
          <p:cNvSpPr txBox="1"/>
          <p:nvPr/>
        </p:nvSpPr>
        <p:spPr>
          <a:xfrm>
            <a:off x="7673671" y="2649459"/>
            <a:ext cx="1405346" cy="1140349"/>
          </a:xfrm>
          <a:prstGeom prst="rect">
            <a:avLst/>
          </a:prstGeom>
          <a:solidFill>
            <a:schemeClr val="bg1"/>
          </a:solidFill>
        </p:spPr>
        <p:txBody>
          <a:bodyPr wrap="square" lIns="123481" tIns="61740" rIns="123481" bIns="61740" rtlCol="0">
            <a:spAutoFit/>
          </a:bodyPr>
          <a:lstStyle/>
          <a:p>
            <a:pPr algn="ctr" defTabSz="1205572"/>
            <a:r>
              <a:rPr lang="en-US" sz="6600" b="1" dirty="0">
                <a:solidFill>
                  <a:srgbClr val="FF0000"/>
                </a:solidFill>
                <a:latin typeface="Averta Std CY 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833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271463" y="5877127"/>
            <a:ext cx="196029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12" name="Oval 11"/>
          <p:cNvSpPr/>
          <p:nvPr/>
        </p:nvSpPr>
        <p:spPr>
          <a:xfrm>
            <a:off x="2556077" y="2705009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FFCAC9D-B1E8-4007-9E70-85044150259C}"/>
              </a:ext>
            </a:extLst>
          </p:cNvPr>
          <p:cNvSpPr/>
          <p:nvPr/>
        </p:nvSpPr>
        <p:spPr>
          <a:xfrm>
            <a:off x="3814596" y="2565286"/>
            <a:ext cx="41793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05572"/>
            <a:r>
              <a:rPr lang="en-US" sz="6600" b="1" dirty="0">
                <a:solidFill>
                  <a:prstClr val="black"/>
                </a:solidFill>
                <a:latin typeface="Averta Std CY "/>
              </a:rPr>
              <a:t>40 – 8 = 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6012768-86CA-4234-A492-5D9295977D60}"/>
              </a:ext>
            </a:extLst>
          </p:cNvPr>
          <p:cNvSpPr txBox="1"/>
          <p:nvPr/>
        </p:nvSpPr>
        <p:spPr>
          <a:xfrm>
            <a:off x="7291272" y="2565286"/>
            <a:ext cx="1405346" cy="1140349"/>
          </a:xfrm>
          <a:prstGeom prst="rect">
            <a:avLst/>
          </a:prstGeom>
          <a:solidFill>
            <a:schemeClr val="bg1"/>
          </a:solidFill>
        </p:spPr>
        <p:txBody>
          <a:bodyPr wrap="square" lIns="123481" tIns="61740" rIns="123481" bIns="61740" rtlCol="0">
            <a:spAutoFit/>
          </a:bodyPr>
          <a:lstStyle/>
          <a:p>
            <a:pPr algn="ctr" defTabSz="1205572"/>
            <a:r>
              <a:rPr lang="en-US" sz="6600" b="1" dirty="0">
                <a:solidFill>
                  <a:srgbClr val="FF0000"/>
                </a:solidFill>
                <a:latin typeface="Averta Std CY "/>
                <a:cs typeface="Arial" panose="020B0604020202020204" pitchFamily="34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1232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888" y="-19005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9225223" y="-489979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193972" y="5846130"/>
            <a:ext cx="1774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12" name="Oval 11"/>
          <p:cNvSpPr/>
          <p:nvPr/>
        </p:nvSpPr>
        <p:spPr>
          <a:xfrm>
            <a:off x="2662970" y="3014725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5F1688F-93C3-4EB8-B0E1-3D42BBBA5D98}"/>
              </a:ext>
            </a:extLst>
          </p:cNvPr>
          <p:cNvSpPr/>
          <p:nvPr/>
        </p:nvSpPr>
        <p:spPr>
          <a:xfrm>
            <a:off x="4019149" y="2875002"/>
            <a:ext cx="41537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05572"/>
            <a:r>
              <a:rPr lang="en-US" sz="6600" b="1" dirty="0">
                <a:solidFill>
                  <a:prstClr val="black"/>
                </a:solidFill>
                <a:latin typeface="Averta Std CY "/>
              </a:rPr>
              <a:t>50 – 5 = 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92EBF86-F540-418D-98A8-E13D16BF973D}"/>
              </a:ext>
            </a:extLst>
          </p:cNvPr>
          <p:cNvSpPr txBox="1"/>
          <p:nvPr/>
        </p:nvSpPr>
        <p:spPr>
          <a:xfrm>
            <a:off x="7525409" y="2842649"/>
            <a:ext cx="1405346" cy="1140349"/>
          </a:xfrm>
          <a:prstGeom prst="rect">
            <a:avLst/>
          </a:prstGeom>
          <a:solidFill>
            <a:schemeClr val="bg1"/>
          </a:solidFill>
        </p:spPr>
        <p:txBody>
          <a:bodyPr wrap="square" lIns="123481" tIns="61740" rIns="123481" bIns="61740" rtlCol="0">
            <a:spAutoFit/>
          </a:bodyPr>
          <a:lstStyle/>
          <a:p>
            <a:pPr algn="ctr" defTabSz="1205572"/>
            <a:r>
              <a:rPr lang="en-US" sz="6600" b="1" dirty="0">
                <a:solidFill>
                  <a:srgbClr val="FF0000"/>
                </a:solidFill>
                <a:latin typeface="Averta Std CY "/>
                <a:cs typeface="Arial" panose="020B0604020202020204" pitchFamily="34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37993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14"/>
          <p:cNvSpPr/>
          <p:nvPr/>
        </p:nvSpPr>
        <p:spPr>
          <a:xfrm>
            <a:off x="4989127" y="2856281"/>
            <a:ext cx="1952429" cy="682388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40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BF6769-A1EF-46E8-8A85-55BEE0049BF0}"/>
              </a:ext>
            </a:extLst>
          </p:cNvPr>
          <p:cNvSpPr/>
          <p:nvPr/>
        </p:nvSpPr>
        <p:spPr>
          <a:xfrm>
            <a:off x="941173" y="3896574"/>
            <a:ext cx="10567819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altLang="en-US" sz="3600" b="1" kern="0" dirty="0">
                <a:solidFill>
                  <a:srgbClr val="FF0000"/>
                </a:solidFill>
                <a:latin typeface="Coiny" panose="02000903060500060000" pitchFamily="2" charset="0"/>
                <a:ea typeface="微软雅黑"/>
                <a:cs typeface="Times New Roman" pitchFamily="18" charset="0"/>
              </a:rPr>
              <a:t>PHÉP CỘNG CÓ NHỚ TRONG PHẠM VI 100 </a:t>
            </a:r>
          </a:p>
          <a:p>
            <a:pPr algn="ctr" defTabSz="914400">
              <a:lnSpc>
                <a:spcPct val="150000"/>
              </a:lnSpc>
              <a:defRPr/>
            </a:pPr>
            <a:r>
              <a:rPr lang="en-US" altLang="en-US" sz="3600" b="1" kern="0" dirty="0">
                <a:solidFill>
                  <a:srgbClr val="000000"/>
                </a:solidFill>
                <a:latin typeface="Coiny" panose="02000903060500060000" pitchFamily="2" charset="0"/>
                <a:ea typeface="微软雅黑"/>
                <a:cs typeface="Times New Roman" pitchFamily="18" charset="0"/>
              </a:rPr>
              <a:t>TIẾT 2</a:t>
            </a:r>
            <a:endParaRPr lang="en-US" sz="3200" b="1" kern="0" dirty="0">
              <a:solidFill>
                <a:srgbClr val="000000"/>
              </a:solidFill>
              <a:latin typeface="Coiny" panose="02000903060500060000" pitchFamily="2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59626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683;p8">
            <a:extLst>
              <a:ext uri="{FF2B5EF4-FFF2-40B4-BE49-F238E27FC236}">
                <a16:creationId xmlns:a16="http://schemas.microsoft.com/office/drawing/2014/main" xmlns="" id="{8F8D5CE1-3B2C-4D46-9C6F-0ADDABE7D17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47482" y="766916"/>
            <a:ext cx="1328821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684;p8">
            <a:extLst>
              <a:ext uri="{FF2B5EF4-FFF2-40B4-BE49-F238E27FC236}">
                <a16:creationId xmlns:a16="http://schemas.microsoft.com/office/drawing/2014/main" xmlns="" id="{4E41EEF9-D2BB-4DBA-A4AB-E030F1D0B1BD}"/>
              </a:ext>
            </a:extLst>
          </p:cNvPr>
          <p:cNvSpPr txBox="1"/>
          <p:nvPr/>
        </p:nvSpPr>
        <p:spPr>
          <a:xfrm>
            <a:off x="682380" y="1286689"/>
            <a:ext cx="411558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en-US" sz="4000" b="1" kern="0" dirty="0" err="1">
                <a:solidFill>
                  <a:srgbClr val="000000"/>
                </a:solidFill>
                <a:latin typeface="VNI-Avo" pitchFamily="2" charset="0"/>
                <a:ea typeface="Arial"/>
                <a:cs typeface="Arial"/>
                <a:sym typeface="Arial"/>
              </a:rPr>
              <a:t>Tính</a:t>
            </a:r>
            <a:endParaRPr sz="4000" b="1" kern="0" dirty="0">
              <a:solidFill>
                <a:srgbClr val="000000"/>
              </a:solidFill>
              <a:latin typeface="VNI-Avo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685;p8">
            <a:extLst>
              <a:ext uri="{FF2B5EF4-FFF2-40B4-BE49-F238E27FC236}">
                <a16:creationId xmlns:a16="http://schemas.microsoft.com/office/drawing/2014/main" xmlns="" id="{EF300354-A8D7-464F-8E51-D86737450AE3}"/>
              </a:ext>
            </a:extLst>
          </p:cNvPr>
          <p:cNvGrpSpPr/>
          <p:nvPr/>
        </p:nvGrpSpPr>
        <p:grpSpPr>
          <a:xfrm>
            <a:off x="1081245" y="1379022"/>
            <a:ext cx="662985" cy="531408"/>
            <a:chOff x="1022252" y="612106"/>
            <a:chExt cx="548640" cy="531408"/>
          </a:xfrm>
        </p:grpSpPr>
        <p:sp>
          <p:nvSpPr>
            <p:cNvPr id="36" name="Google Shape;686;p8">
              <a:extLst>
                <a:ext uri="{FF2B5EF4-FFF2-40B4-BE49-F238E27FC236}">
                  <a16:creationId xmlns:a16="http://schemas.microsoft.com/office/drawing/2014/main" xmlns="" id="{112EE31C-C6DB-49C5-92AE-3BF2C7034A01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SzPts val="1867"/>
                <a:buFont typeface="Arial"/>
                <a:buNone/>
                <a:defRPr/>
              </a:pPr>
              <a:endParaRPr sz="1867" kern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687;p8">
              <a:extLst>
                <a:ext uri="{FF2B5EF4-FFF2-40B4-BE49-F238E27FC236}">
                  <a16:creationId xmlns:a16="http://schemas.microsoft.com/office/drawing/2014/main" xmlns="" id="{EBC0219D-7F35-402D-AA78-AFEB32380419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SzPts val="2800"/>
                <a:buFont typeface="Arial"/>
                <a:buNone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VNI-Avo" pitchFamily="2" charset="0"/>
                  <a:ea typeface="Arial"/>
                  <a:cs typeface="Arial"/>
                  <a:sym typeface="Arial"/>
                </a:rPr>
                <a:t>1</a:t>
              </a:r>
              <a:endParaRPr sz="2400" kern="0" dirty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Rounded Rectangle 11">
            <a:extLst>
              <a:ext uri="{FF2B5EF4-FFF2-40B4-BE49-F238E27FC236}">
                <a16:creationId xmlns:a16="http://schemas.microsoft.com/office/drawing/2014/main" xmlns="" id="{C88EC6DC-A077-43FC-BF04-678AC03A9CCA}"/>
              </a:ext>
            </a:extLst>
          </p:cNvPr>
          <p:cNvSpPr/>
          <p:nvPr/>
        </p:nvSpPr>
        <p:spPr>
          <a:xfrm>
            <a:off x="682380" y="2296684"/>
            <a:ext cx="5453597" cy="1405527"/>
          </a:xfrm>
          <a:prstGeom prst="round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457200">
              <a:defRPr/>
            </a:pPr>
            <a:r>
              <a:rPr lang="en-US" sz="4800" b="1" kern="0" spc="600" dirty="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a) </a:t>
            </a:r>
            <a:r>
              <a:rPr lang="en-US" sz="4800" b="1" kern="0" spc="600" dirty="0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56 – 6 - 10</a:t>
            </a:r>
          </a:p>
          <a:p>
            <a:pPr defTabSz="457200">
              <a:defRPr/>
            </a:pPr>
            <a:r>
              <a:rPr lang="en-US" sz="4800" b="1" kern="0" spc="600" dirty="0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39" name="Rounded Rectangle 11">
            <a:extLst>
              <a:ext uri="{FF2B5EF4-FFF2-40B4-BE49-F238E27FC236}">
                <a16:creationId xmlns:a16="http://schemas.microsoft.com/office/drawing/2014/main" xmlns="" id="{7BDDB147-92A4-4FF8-9DF5-BCFF0BD6FA2E}"/>
              </a:ext>
            </a:extLst>
          </p:cNvPr>
          <p:cNvSpPr/>
          <p:nvPr/>
        </p:nvSpPr>
        <p:spPr>
          <a:xfrm>
            <a:off x="682380" y="4112534"/>
            <a:ext cx="5733168" cy="1695953"/>
          </a:xfrm>
          <a:prstGeom prst="round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457200">
              <a:defRPr/>
            </a:pPr>
            <a:r>
              <a:rPr lang="en-US" sz="4800" b="1" kern="0" spc="600" dirty="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c) </a:t>
            </a:r>
            <a:r>
              <a:rPr lang="en-US" sz="4800" b="1" kern="0" spc="600" dirty="0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85 – 5 - 12</a:t>
            </a:r>
          </a:p>
        </p:txBody>
      </p:sp>
      <p:sp>
        <p:nvSpPr>
          <p:cNvPr id="40" name="Rounded Rectangle 11">
            <a:extLst>
              <a:ext uri="{FF2B5EF4-FFF2-40B4-BE49-F238E27FC236}">
                <a16:creationId xmlns:a16="http://schemas.microsoft.com/office/drawing/2014/main" xmlns="" id="{64F2D3B7-6377-4BB5-8E85-EEC4ED293D67}"/>
              </a:ext>
            </a:extLst>
          </p:cNvPr>
          <p:cNvSpPr/>
          <p:nvPr/>
        </p:nvSpPr>
        <p:spPr>
          <a:xfrm>
            <a:off x="6415548" y="4535513"/>
            <a:ext cx="5959896" cy="849993"/>
          </a:xfrm>
          <a:prstGeom prst="round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457200">
              <a:defRPr/>
            </a:pPr>
            <a:r>
              <a:rPr lang="en-US" sz="4800" b="1" kern="0" spc="600" dirty="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d) </a:t>
            </a:r>
            <a:r>
              <a:rPr lang="en-US" sz="4800" b="1" kern="0" spc="600" dirty="0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48 – 8 - 11</a:t>
            </a: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xmlns="" id="{00938BAC-ADAD-48FE-8B13-F81F2CFB98EB}"/>
              </a:ext>
            </a:extLst>
          </p:cNvPr>
          <p:cNvSpPr/>
          <p:nvPr/>
        </p:nvSpPr>
        <p:spPr>
          <a:xfrm>
            <a:off x="6415548" y="2256761"/>
            <a:ext cx="5453597" cy="1405527"/>
          </a:xfrm>
          <a:prstGeom prst="round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457200">
              <a:defRPr/>
            </a:pPr>
            <a:r>
              <a:rPr lang="en-US" sz="4800" b="1" kern="0" spc="600" dirty="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b) </a:t>
            </a:r>
            <a:r>
              <a:rPr lang="en-US" sz="4800" b="1" kern="0" spc="600" dirty="0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37 – 7 - 20</a:t>
            </a:r>
          </a:p>
          <a:p>
            <a:pPr defTabSz="457200">
              <a:defRPr/>
            </a:pPr>
            <a:r>
              <a:rPr lang="en-US" sz="4800" b="1" kern="0" spc="600" dirty="0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674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xmlns="" id="{F58B9643-3C77-4E33-9553-5C4DB3A587C2}"/>
              </a:ext>
            </a:extLst>
          </p:cNvPr>
          <p:cNvSpPr/>
          <p:nvPr/>
        </p:nvSpPr>
        <p:spPr>
          <a:xfrm>
            <a:off x="3232151" y="1097391"/>
            <a:ext cx="6115969" cy="2875936"/>
          </a:xfrm>
          <a:prstGeom prst="round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457200"/>
            <a:r>
              <a:rPr lang="en-US" sz="4800" b="1" kern="0" spc="600" dirty="0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56 – 6 -10</a:t>
            </a:r>
            <a:endParaRPr lang="en-US" sz="4800" b="1" kern="0" spc="600" dirty="0">
              <a:solidFill>
                <a:srgbClr val="FF00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defTabSz="457200"/>
            <a:r>
              <a:rPr lang="en-US" sz="4800" b="1" kern="0" spc="600" dirty="0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    </a:t>
            </a:r>
          </a:p>
          <a:p>
            <a:pPr defTabSz="457200"/>
            <a:r>
              <a:rPr lang="en-US" sz="4800" b="1" kern="0" spc="600" dirty="0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    </a:t>
            </a:r>
          </a:p>
        </p:txBody>
      </p:sp>
      <p:grpSp>
        <p:nvGrpSpPr>
          <p:cNvPr id="3" name="Google Shape;685;p8">
            <a:extLst>
              <a:ext uri="{FF2B5EF4-FFF2-40B4-BE49-F238E27FC236}">
                <a16:creationId xmlns:a16="http://schemas.microsoft.com/office/drawing/2014/main" xmlns="" id="{FC37BA65-F13B-4AAF-8A73-25D216023C10}"/>
              </a:ext>
            </a:extLst>
          </p:cNvPr>
          <p:cNvGrpSpPr/>
          <p:nvPr/>
        </p:nvGrpSpPr>
        <p:grpSpPr>
          <a:xfrm>
            <a:off x="2569166" y="1591457"/>
            <a:ext cx="662985" cy="531408"/>
            <a:chOff x="1022252" y="612106"/>
            <a:chExt cx="548640" cy="531408"/>
          </a:xfrm>
        </p:grpSpPr>
        <p:sp>
          <p:nvSpPr>
            <p:cNvPr id="4" name="Google Shape;686;p8">
              <a:extLst>
                <a:ext uri="{FF2B5EF4-FFF2-40B4-BE49-F238E27FC236}">
                  <a16:creationId xmlns:a16="http://schemas.microsoft.com/office/drawing/2014/main" xmlns="" id="{6ED3D5E4-F764-4D14-95B0-FF144EB82F82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SzPts val="1867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687;p8">
              <a:extLst>
                <a:ext uri="{FF2B5EF4-FFF2-40B4-BE49-F238E27FC236}">
                  <a16:creationId xmlns:a16="http://schemas.microsoft.com/office/drawing/2014/main" xmlns="" id="{64E1D842-19C4-4A1B-B9AF-42C8020F002A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kern="0" dirty="0">
                  <a:solidFill>
                    <a:srgbClr val="FFFFFF"/>
                  </a:solidFill>
                  <a:latin typeface="VNI-Avo" pitchFamily="2" charset="0"/>
                  <a:ea typeface="Arial"/>
                  <a:cs typeface="Arial"/>
                  <a:sym typeface="Arial"/>
                </a:rPr>
                <a:t>a</a:t>
              </a:r>
              <a:endParaRPr sz="2400" kern="0" dirty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1010;p16">
            <a:extLst>
              <a:ext uri="{FF2B5EF4-FFF2-40B4-BE49-F238E27FC236}">
                <a16:creationId xmlns:a16="http://schemas.microsoft.com/office/drawing/2014/main" xmlns="" id="{EBC5129F-C1A9-435B-A8FB-1BBEA2B0DDC5}"/>
              </a:ext>
            </a:extLst>
          </p:cNvPr>
          <p:cNvSpPr/>
          <p:nvPr/>
        </p:nvSpPr>
        <p:spPr>
          <a:xfrm rot="5400000">
            <a:off x="4381980" y="1337533"/>
            <a:ext cx="318772" cy="2076880"/>
          </a:xfrm>
          <a:prstGeom prst="rightBrace">
            <a:avLst>
              <a:gd name="adj1" fmla="val 45924"/>
              <a:gd name="adj2" fmla="val 49246"/>
            </a:avLst>
          </a:prstGeom>
          <a:noFill/>
          <a:ln w="952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011;p16">
            <a:extLst>
              <a:ext uri="{FF2B5EF4-FFF2-40B4-BE49-F238E27FC236}">
                <a16:creationId xmlns:a16="http://schemas.microsoft.com/office/drawing/2014/main" xmlns="" id="{1E695646-C35C-4015-BBFE-6049BED48C08}"/>
              </a:ext>
            </a:extLst>
          </p:cNvPr>
          <p:cNvSpPr/>
          <p:nvPr/>
        </p:nvSpPr>
        <p:spPr>
          <a:xfrm>
            <a:off x="4064312" y="2535359"/>
            <a:ext cx="9541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4800" kern="0" dirty="0">
                <a:solidFill>
                  <a:srgbClr val="FF0000"/>
                </a:solidFill>
                <a:latin typeface="VNI-Avo" pitchFamily="2" charset="0"/>
                <a:ea typeface="Arial"/>
                <a:cs typeface="Arial"/>
                <a:sym typeface="Arial"/>
              </a:rPr>
              <a:t>50</a:t>
            </a:r>
            <a:endParaRPr sz="2800" kern="0" dirty="0">
              <a:solidFill>
                <a:srgbClr val="FF0000"/>
              </a:solidFill>
              <a:latin typeface="VNI-Avo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1CEA13E-D18A-45CF-9280-70BC8633C63F}"/>
              </a:ext>
            </a:extLst>
          </p:cNvPr>
          <p:cNvSpPr/>
          <p:nvPr/>
        </p:nvSpPr>
        <p:spPr>
          <a:xfrm>
            <a:off x="7443209" y="1437548"/>
            <a:ext cx="17395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kern="0" spc="600" dirty="0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= </a:t>
            </a:r>
            <a:r>
              <a:rPr lang="en-US" sz="4800" b="1" kern="0" spc="600" dirty="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40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xmlns="" id="{3A930267-E94B-40F4-A02C-69D96A1C2A43}"/>
              </a:ext>
            </a:extLst>
          </p:cNvPr>
          <p:cNvSpPr/>
          <p:nvPr/>
        </p:nvSpPr>
        <p:spPr>
          <a:xfrm>
            <a:off x="3232151" y="3533601"/>
            <a:ext cx="6115969" cy="2875936"/>
          </a:xfrm>
          <a:prstGeom prst="round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457200"/>
            <a:r>
              <a:rPr lang="en-US" sz="4800" b="1" kern="0" spc="600" dirty="0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37 – 7 -20</a:t>
            </a:r>
            <a:endParaRPr lang="en-US" sz="4800" b="1" kern="0" spc="600" dirty="0">
              <a:solidFill>
                <a:srgbClr val="FF00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defTabSz="457200"/>
            <a:r>
              <a:rPr lang="en-US" sz="4800" b="1" kern="0" spc="600" dirty="0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    </a:t>
            </a:r>
          </a:p>
          <a:p>
            <a:pPr defTabSz="457200"/>
            <a:r>
              <a:rPr lang="en-US" sz="4800" b="1" kern="0" spc="600" dirty="0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    </a:t>
            </a:r>
          </a:p>
        </p:txBody>
      </p:sp>
      <p:grpSp>
        <p:nvGrpSpPr>
          <p:cNvPr id="14" name="Google Shape;685;p8">
            <a:extLst>
              <a:ext uri="{FF2B5EF4-FFF2-40B4-BE49-F238E27FC236}">
                <a16:creationId xmlns:a16="http://schemas.microsoft.com/office/drawing/2014/main" xmlns="" id="{72BA5A58-0FF6-46EA-ABDB-651A82517662}"/>
              </a:ext>
            </a:extLst>
          </p:cNvPr>
          <p:cNvGrpSpPr/>
          <p:nvPr/>
        </p:nvGrpSpPr>
        <p:grpSpPr>
          <a:xfrm>
            <a:off x="2569166" y="4027667"/>
            <a:ext cx="662985" cy="531408"/>
            <a:chOff x="1022252" y="612106"/>
            <a:chExt cx="548640" cy="531408"/>
          </a:xfrm>
        </p:grpSpPr>
        <p:sp>
          <p:nvSpPr>
            <p:cNvPr id="15" name="Google Shape;686;p8">
              <a:extLst>
                <a:ext uri="{FF2B5EF4-FFF2-40B4-BE49-F238E27FC236}">
                  <a16:creationId xmlns:a16="http://schemas.microsoft.com/office/drawing/2014/main" xmlns="" id="{9A411DC0-9F7E-414F-9BE2-90EAE829FCFF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SzPts val="1867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687;p8">
              <a:extLst>
                <a:ext uri="{FF2B5EF4-FFF2-40B4-BE49-F238E27FC236}">
                  <a16:creationId xmlns:a16="http://schemas.microsoft.com/office/drawing/2014/main" xmlns="" id="{EF23D3E6-FCBF-48B6-A586-3E05A7286360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kern="0" dirty="0">
                  <a:solidFill>
                    <a:srgbClr val="FFFFFF"/>
                  </a:solidFill>
                  <a:latin typeface="VNI-Avo" pitchFamily="2" charset="0"/>
                  <a:ea typeface="Arial"/>
                  <a:cs typeface="Arial"/>
                  <a:sym typeface="Arial"/>
                </a:rPr>
                <a:t>b</a:t>
              </a:r>
              <a:endParaRPr sz="2400" kern="0" dirty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010;p16">
            <a:extLst>
              <a:ext uri="{FF2B5EF4-FFF2-40B4-BE49-F238E27FC236}">
                <a16:creationId xmlns:a16="http://schemas.microsoft.com/office/drawing/2014/main" xmlns="" id="{14037F02-F483-42D6-BFD5-5F7ED7E91DEF}"/>
              </a:ext>
            </a:extLst>
          </p:cNvPr>
          <p:cNvSpPr/>
          <p:nvPr/>
        </p:nvSpPr>
        <p:spPr>
          <a:xfrm rot="5400000">
            <a:off x="4381980" y="3773743"/>
            <a:ext cx="318772" cy="2076880"/>
          </a:xfrm>
          <a:prstGeom prst="rightBrace">
            <a:avLst>
              <a:gd name="adj1" fmla="val 45924"/>
              <a:gd name="adj2" fmla="val 49246"/>
            </a:avLst>
          </a:prstGeom>
          <a:noFill/>
          <a:ln w="952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011;p16">
            <a:extLst>
              <a:ext uri="{FF2B5EF4-FFF2-40B4-BE49-F238E27FC236}">
                <a16:creationId xmlns:a16="http://schemas.microsoft.com/office/drawing/2014/main" xmlns="" id="{4FDDA5E1-B263-4849-83F0-22B68D0589F2}"/>
              </a:ext>
            </a:extLst>
          </p:cNvPr>
          <p:cNvSpPr/>
          <p:nvPr/>
        </p:nvSpPr>
        <p:spPr>
          <a:xfrm>
            <a:off x="4064312" y="4971569"/>
            <a:ext cx="9541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4800" kern="0" dirty="0">
                <a:solidFill>
                  <a:srgbClr val="FF0000"/>
                </a:solidFill>
                <a:latin typeface="VNI-Avo" pitchFamily="2" charset="0"/>
                <a:ea typeface="Arial"/>
                <a:cs typeface="Arial"/>
                <a:sym typeface="Arial"/>
              </a:rPr>
              <a:t>30</a:t>
            </a:r>
            <a:endParaRPr sz="2800" kern="0" dirty="0">
              <a:solidFill>
                <a:srgbClr val="FF0000"/>
              </a:solidFill>
              <a:latin typeface="VNI-Avo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1CCF7DB-0096-4566-809A-5275800E01A8}"/>
              </a:ext>
            </a:extLst>
          </p:cNvPr>
          <p:cNvSpPr/>
          <p:nvPr/>
        </p:nvSpPr>
        <p:spPr>
          <a:xfrm>
            <a:off x="7443209" y="3873758"/>
            <a:ext cx="17395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kern="0" spc="600" dirty="0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= </a:t>
            </a:r>
            <a:r>
              <a:rPr lang="en-US" sz="4800" b="1" kern="0" spc="600" dirty="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10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480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7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xmlns="" id="{29228C6D-1623-4902-B7B4-0BCDBDBA0C0D}"/>
              </a:ext>
            </a:extLst>
          </p:cNvPr>
          <p:cNvSpPr/>
          <p:nvPr/>
        </p:nvSpPr>
        <p:spPr>
          <a:xfrm>
            <a:off x="3202654" y="1185882"/>
            <a:ext cx="6115969" cy="2875936"/>
          </a:xfrm>
          <a:prstGeom prst="round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457200"/>
            <a:r>
              <a:rPr lang="en-US" sz="4800" b="1" kern="0" spc="600" dirty="0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85 – 5 -12</a:t>
            </a:r>
            <a:endParaRPr lang="en-US" sz="4800" b="1" kern="0" spc="600" dirty="0">
              <a:solidFill>
                <a:srgbClr val="FF00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defTabSz="457200"/>
            <a:r>
              <a:rPr lang="en-US" sz="4800" b="1" kern="0" spc="600" dirty="0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    </a:t>
            </a:r>
          </a:p>
          <a:p>
            <a:pPr defTabSz="457200"/>
            <a:r>
              <a:rPr lang="en-US" sz="4800" b="1" kern="0" spc="600" dirty="0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    </a:t>
            </a:r>
          </a:p>
        </p:txBody>
      </p:sp>
      <p:grpSp>
        <p:nvGrpSpPr>
          <p:cNvPr id="3" name="Google Shape;685;p8">
            <a:extLst>
              <a:ext uri="{FF2B5EF4-FFF2-40B4-BE49-F238E27FC236}">
                <a16:creationId xmlns:a16="http://schemas.microsoft.com/office/drawing/2014/main" xmlns="" id="{C5D645DC-9B8B-4008-8C25-C16BE9EB3983}"/>
              </a:ext>
            </a:extLst>
          </p:cNvPr>
          <p:cNvGrpSpPr/>
          <p:nvPr/>
        </p:nvGrpSpPr>
        <p:grpSpPr>
          <a:xfrm>
            <a:off x="2539669" y="1679948"/>
            <a:ext cx="662985" cy="531408"/>
            <a:chOff x="1022252" y="612106"/>
            <a:chExt cx="548640" cy="531408"/>
          </a:xfrm>
        </p:grpSpPr>
        <p:sp>
          <p:nvSpPr>
            <p:cNvPr id="4" name="Google Shape;686;p8">
              <a:extLst>
                <a:ext uri="{FF2B5EF4-FFF2-40B4-BE49-F238E27FC236}">
                  <a16:creationId xmlns:a16="http://schemas.microsoft.com/office/drawing/2014/main" xmlns="" id="{B9F6AD0F-F445-470E-B0D4-2534415470F6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SzPts val="1867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687;p8">
              <a:extLst>
                <a:ext uri="{FF2B5EF4-FFF2-40B4-BE49-F238E27FC236}">
                  <a16:creationId xmlns:a16="http://schemas.microsoft.com/office/drawing/2014/main" xmlns="" id="{A5E75106-92A0-415E-A07E-28C4822BF494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kern="0" dirty="0">
                  <a:solidFill>
                    <a:srgbClr val="FFFFFF"/>
                  </a:solidFill>
                  <a:latin typeface="VNI-Avo" pitchFamily="2" charset="0"/>
                  <a:ea typeface="Arial"/>
                  <a:cs typeface="Arial"/>
                  <a:sym typeface="Arial"/>
                </a:rPr>
                <a:t>c</a:t>
              </a:r>
              <a:endParaRPr sz="2400" kern="0" dirty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1010;p16">
            <a:extLst>
              <a:ext uri="{FF2B5EF4-FFF2-40B4-BE49-F238E27FC236}">
                <a16:creationId xmlns:a16="http://schemas.microsoft.com/office/drawing/2014/main" xmlns="" id="{4D2C73DD-CF81-4AF2-9DF7-BAA86A1057D7}"/>
              </a:ext>
            </a:extLst>
          </p:cNvPr>
          <p:cNvSpPr/>
          <p:nvPr/>
        </p:nvSpPr>
        <p:spPr>
          <a:xfrm rot="5400000">
            <a:off x="4352483" y="1426024"/>
            <a:ext cx="318772" cy="2076880"/>
          </a:xfrm>
          <a:prstGeom prst="rightBrace">
            <a:avLst>
              <a:gd name="adj1" fmla="val 45924"/>
              <a:gd name="adj2" fmla="val 49246"/>
            </a:avLst>
          </a:prstGeom>
          <a:noFill/>
          <a:ln w="952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011;p16">
            <a:extLst>
              <a:ext uri="{FF2B5EF4-FFF2-40B4-BE49-F238E27FC236}">
                <a16:creationId xmlns:a16="http://schemas.microsoft.com/office/drawing/2014/main" xmlns="" id="{BFFAC8D9-D336-46D2-A96D-646706523935}"/>
              </a:ext>
            </a:extLst>
          </p:cNvPr>
          <p:cNvSpPr/>
          <p:nvPr/>
        </p:nvSpPr>
        <p:spPr>
          <a:xfrm>
            <a:off x="4034815" y="2623850"/>
            <a:ext cx="9541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4800" kern="0" dirty="0">
                <a:solidFill>
                  <a:srgbClr val="FF0000"/>
                </a:solidFill>
                <a:latin typeface="VNI-Avo" pitchFamily="2" charset="0"/>
                <a:ea typeface="Arial"/>
                <a:cs typeface="Arial"/>
                <a:sym typeface="Arial"/>
              </a:rPr>
              <a:t>80</a:t>
            </a:r>
            <a:endParaRPr sz="2800" kern="0" dirty="0">
              <a:solidFill>
                <a:srgbClr val="FF0000"/>
              </a:solidFill>
              <a:latin typeface="VNI-Avo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78CC3A5-4B39-4D26-A20B-53A2565E1840}"/>
              </a:ext>
            </a:extLst>
          </p:cNvPr>
          <p:cNvSpPr/>
          <p:nvPr/>
        </p:nvSpPr>
        <p:spPr>
          <a:xfrm>
            <a:off x="7413712" y="1526039"/>
            <a:ext cx="17395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kern="0" spc="600" dirty="0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= </a:t>
            </a:r>
            <a:r>
              <a:rPr lang="en-US" sz="4800" b="1" kern="0" spc="600" dirty="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68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xmlns="" id="{6DDD5CDA-5622-4FA6-AB44-4A2365C92767}"/>
              </a:ext>
            </a:extLst>
          </p:cNvPr>
          <p:cNvSpPr/>
          <p:nvPr/>
        </p:nvSpPr>
        <p:spPr>
          <a:xfrm>
            <a:off x="3202654" y="3622092"/>
            <a:ext cx="6115969" cy="2875936"/>
          </a:xfrm>
          <a:prstGeom prst="round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457200"/>
            <a:r>
              <a:rPr lang="en-US" sz="4800" b="1" kern="0" spc="600" dirty="0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48 – 8 -11</a:t>
            </a:r>
            <a:endParaRPr lang="en-US" sz="4800" b="1" kern="0" spc="600" dirty="0">
              <a:solidFill>
                <a:srgbClr val="FF00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defTabSz="457200"/>
            <a:r>
              <a:rPr lang="en-US" sz="4800" b="1" kern="0" spc="600" dirty="0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    </a:t>
            </a:r>
          </a:p>
          <a:p>
            <a:pPr defTabSz="457200"/>
            <a:r>
              <a:rPr lang="en-US" sz="4800" b="1" kern="0" spc="600" dirty="0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    </a:t>
            </a:r>
          </a:p>
        </p:txBody>
      </p:sp>
      <p:grpSp>
        <p:nvGrpSpPr>
          <p:cNvPr id="14" name="Google Shape;685;p8">
            <a:extLst>
              <a:ext uri="{FF2B5EF4-FFF2-40B4-BE49-F238E27FC236}">
                <a16:creationId xmlns:a16="http://schemas.microsoft.com/office/drawing/2014/main" xmlns="" id="{BE6BEFA6-4021-4461-8B1A-A249FA11622C}"/>
              </a:ext>
            </a:extLst>
          </p:cNvPr>
          <p:cNvGrpSpPr/>
          <p:nvPr/>
        </p:nvGrpSpPr>
        <p:grpSpPr>
          <a:xfrm>
            <a:off x="2539669" y="4116158"/>
            <a:ext cx="662985" cy="531408"/>
            <a:chOff x="1022252" y="612106"/>
            <a:chExt cx="548640" cy="531408"/>
          </a:xfrm>
        </p:grpSpPr>
        <p:sp>
          <p:nvSpPr>
            <p:cNvPr id="15" name="Google Shape;686;p8">
              <a:extLst>
                <a:ext uri="{FF2B5EF4-FFF2-40B4-BE49-F238E27FC236}">
                  <a16:creationId xmlns:a16="http://schemas.microsoft.com/office/drawing/2014/main" xmlns="" id="{5074A4D7-BBFE-4CB6-B6B5-D1A9573430E3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SzPts val="1867"/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687;p8">
              <a:extLst>
                <a:ext uri="{FF2B5EF4-FFF2-40B4-BE49-F238E27FC236}">
                  <a16:creationId xmlns:a16="http://schemas.microsoft.com/office/drawing/2014/main" xmlns="" id="{B5A7C834-DA1F-49EA-B92C-F510F23FE2C3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kern="0" dirty="0">
                  <a:solidFill>
                    <a:srgbClr val="FFFFFF"/>
                  </a:solidFill>
                  <a:latin typeface="VNI-Avo" pitchFamily="2" charset="0"/>
                  <a:ea typeface="Arial"/>
                  <a:cs typeface="Arial"/>
                  <a:sym typeface="Arial"/>
                </a:rPr>
                <a:t>d</a:t>
              </a:r>
              <a:endParaRPr sz="2400" kern="0" dirty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010;p16">
            <a:extLst>
              <a:ext uri="{FF2B5EF4-FFF2-40B4-BE49-F238E27FC236}">
                <a16:creationId xmlns:a16="http://schemas.microsoft.com/office/drawing/2014/main" xmlns="" id="{B0B96DFD-A742-45F1-910C-ED5E78E57E6F}"/>
              </a:ext>
            </a:extLst>
          </p:cNvPr>
          <p:cNvSpPr/>
          <p:nvPr/>
        </p:nvSpPr>
        <p:spPr>
          <a:xfrm rot="5400000">
            <a:off x="4352483" y="3862234"/>
            <a:ext cx="318772" cy="2076880"/>
          </a:xfrm>
          <a:prstGeom prst="rightBrace">
            <a:avLst>
              <a:gd name="adj1" fmla="val 45924"/>
              <a:gd name="adj2" fmla="val 49246"/>
            </a:avLst>
          </a:prstGeom>
          <a:noFill/>
          <a:ln w="952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011;p16">
            <a:extLst>
              <a:ext uri="{FF2B5EF4-FFF2-40B4-BE49-F238E27FC236}">
                <a16:creationId xmlns:a16="http://schemas.microsoft.com/office/drawing/2014/main" xmlns="" id="{653A4368-7E8C-4149-A11C-C5E164ADA700}"/>
              </a:ext>
            </a:extLst>
          </p:cNvPr>
          <p:cNvSpPr/>
          <p:nvPr/>
        </p:nvSpPr>
        <p:spPr>
          <a:xfrm>
            <a:off x="4034815" y="5060060"/>
            <a:ext cx="9541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4800" kern="0" dirty="0">
                <a:solidFill>
                  <a:srgbClr val="FF0000"/>
                </a:solidFill>
                <a:latin typeface="VNI-Avo" pitchFamily="2" charset="0"/>
                <a:ea typeface="Arial"/>
                <a:cs typeface="Arial"/>
                <a:sym typeface="Arial"/>
              </a:rPr>
              <a:t>40</a:t>
            </a:r>
            <a:endParaRPr sz="2800" kern="0" dirty="0">
              <a:solidFill>
                <a:srgbClr val="FF0000"/>
              </a:solidFill>
              <a:latin typeface="VNI-Avo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62A85F0-0C24-4E34-AB0D-9C47B90FFF84}"/>
              </a:ext>
            </a:extLst>
          </p:cNvPr>
          <p:cNvSpPr/>
          <p:nvPr/>
        </p:nvSpPr>
        <p:spPr>
          <a:xfrm>
            <a:off x="7413712" y="3962249"/>
            <a:ext cx="17395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kern="0" spc="600" dirty="0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= </a:t>
            </a:r>
            <a:r>
              <a:rPr lang="en-US" sz="4800" b="1" kern="0" spc="600" dirty="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29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5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7" grpId="0" animBg="1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80143&quot;&gt;&lt;property id=&quot;20148&quot; value=&quot;5&quot;/&gt;&lt;property id=&quot;20300&quot; value=&quot;Slide 6&quot;/&gt;&lt;property id=&quot;20307&quot; value=&quot;297&quot;/&gt;&lt;/object&gt;&lt;object type=&quot;3&quot; unique_id=&quot;480144&quot;&gt;&lt;property id=&quot;20148&quot; value=&quot;5&quot;/&gt;&lt;property id=&quot;20300&quot; value=&quot;Slide 7&quot;/&gt;&lt;property id=&quot;20307&quot; value=&quot;298&quot;/&gt;&lt;/object&gt;&lt;object type=&quot;3&quot; unique_id=&quot;480153&quot;&gt;&lt;property id=&quot;20148&quot; value=&quot;5&quot;/&gt;&lt;property id=&quot;20300&quot; value=&quot;Slide 11&quot;/&gt;&lt;property id=&quot;20307&quot; value=&quot;307&quot;/&gt;&lt;/object&gt;&lt;object type=&quot;3&quot; unique_id=&quot;480154&quot;&gt;&lt;property id=&quot;20148&quot; value=&quot;5&quot;/&gt;&lt;property id=&quot;20300&quot; value=&quot;Slide 12&quot;/&gt;&lt;property id=&quot;20307&quot; value=&quot;308&quot;/&gt;&lt;/object&gt;&lt;object type=&quot;3&quot; unique_id=&quot;480155&quot;&gt;&lt;property id=&quot;20148&quot; value=&quot;5&quot;/&gt;&lt;property id=&quot;20300&quot; value=&quot;Slide 13&quot;/&gt;&lt;property id=&quot;20307&quot; value=&quot;309&quot;/&gt;&lt;/object&gt;&lt;object type=&quot;3&quot; unique_id=&quot;480156&quot;&gt;&lt;property id=&quot;20148&quot; value=&quot;5&quot;/&gt;&lt;property id=&quot;20300&quot; value=&quot;Slide 16&quot;/&gt;&lt;property id=&quot;20307&quot; value=&quot;310&quot;/&gt;&lt;/object&gt;&lt;object type=&quot;3&quot; unique_id=&quot;480359&quot;&gt;&lt;property id=&quot;20148&quot; value=&quot;5&quot;/&gt;&lt;property id=&quot;20300&quot; value=&quot;Slide 1&quot;/&gt;&lt;property id=&quot;20307&quot; value=&quot;319&quot;/&gt;&lt;/object&gt;&lt;object type=&quot;3&quot; unique_id=&quot;484667&quot;&gt;&lt;property id=&quot;20148&quot; value=&quot;5&quot;/&gt;&lt;property id=&quot;20300&quot; value=&quot;Slide 2&quot;/&gt;&lt;property id=&quot;20307&quot; value=&quot;329&quot;/&gt;&lt;/object&gt;&lt;object type=&quot;3&quot; unique_id=&quot;484668&quot;&gt;&lt;property id=&quot;20148&quot; value=&quot;5&quot;/&gt;&lt;property id=&quot;20300&quot; value=&quot;Slide 3 - &amp;quot;CHIM ĐƯA THƯ&amp;quot;&quot;/&gt;&lt;property id=&quot;20307&quot; value=&quot;330&quot;/&gt;&lt;/object&gt;&lt;object type=&quot;3&quot; unique_id=&quot;484669&quot;&gt;&lt;property id=&quot;20148&quot; value=&quot;5&quot;/&gt;&lt;property id=&quot;20300&quot; value=&quot;Slide 4&quot;/&gt;&lt;property id=&quot;20307&quot; value=&quot;331&quot;/&gt;&lt;/object&gt;&lt;object type=&quot;3&quot; unique_id=&quot;484816&quot;&gt;&lt;property id=&quot;20148&quot; value=&quot;5&quot;/&gt;&lt;property id=&quot;20300&quot; value=&quot;Slide 5&quot;/&gt;&lt;property id=&quot;20307&quot; value=&quot;332&quot;/&gt;&lt;/object&gt;&lt;object type=&quot;3&quot; unique_id=&quot;485364&quot;&gt;&lt;property id=&quot;20148&quot; value=&quot;5&quot;/&gt;&lt;property id=&quot;20300&quot; value=&quot;Slide 10&quot;/&gt;&lt;property id=&quot;20307&quot; value=&quot;334&quot;/&gt;&lt;/object&gt;&lt;object type=&quot;3&quot; unique_id=&quot;485592&quot;&gt;&lt;property id=&quot;20148&quot; value=&quot;5&quot;/&gt;&lt;property id=&quot;20300&quot; value=&quot;Slide 8&quot;/&gt;&lt;property id=&quot;20307&quot; value=&quot;335&quot;/&gt;&lt;/object&gt;&lt;object type=&quot;3&quot; unique_id=&quot;485593&quot;&gt;&lt;property id=&quot;20148&quot; value=&quot;5&quot;/&gt;&lt;property id=&quot;20300&quot; value=&quot;Slide 9&quot;/&gt;&lt;property id=&quot;20307&quot; value=&quot;336&quot;/&gt;&lt;/object&gt;&lt;object type=&quot;3&quot; unique_id=&quot;485774&quot;&gt;&lt;property id=&quot;20148&quot; value=&quot;5&quot;/&gt;&lt;property id=&quot;20300&quot; value=&quot;Slide 14&quot;/&gt;&lt;property id=&quot;20307&quot; value=&quot;337&quot;/&gt;&lt;/object&gt;&lt;object type=&quot;3&quot; unique_id=&quot;485853&quot;&gt;&lt;property id=&quot;20148&quot; value=&quot;5&quot;/&gt;&lt;property id=&quot;20300&quot; value=&quot;Slide 15&quot;/&gt;&lt;property id=&quot;20307&quot; value=&quot;338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204</Words>
  <Application>Microsoft Office PowerPoint</Application>
  <PresentationFormat>Custom</PresentationFormat>
  <Paragraphs>96</Paragraphs>
  <Slides>11</Slides>
  <Notes>5</Notes>
  <HiddenSlides>0</HiddenSlides>
  <MMClips>4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Toán 2 SHS</vt:lpstr>
      <vt:lpstr>1_Toán 2 SHS</vt:lpstr>
      <vt:lpstr>1_Office 主题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Hương;0354473852</dc:creator>
  <cp:lastModifiedBy>Admin</cp:lastModifiedBy>
  <cp:revision>305</cp:revision>
  <dcterms:created xsi:type="dcterms:W3CDTF">2021-01-08T03:00:40Z</dcterms:created>
  <dcterms:modified xsi:type="dcterms:W3CDTF">2022-11-27T16:29:09Z</dcterms:modified>
</cp:coreProperties>
</file>